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90E7E8-CA9B-44BC-8692-CBF27411259B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368EE3B-A570-4377-BB4C-669AB18AF512}">
      <dgm:prSet phldrT="[Text]"/>
      <dgm:spPr/>
      <dgm:t>
        <a:bodyPr/>
        <a:lstStyle/>
        <a:p>
          <a:r>
            <a:rPr lang="en-US" dirty="0" err="1" smtClean="0"/>
            <a:t>Viziunea</a:t>
          </a:r>
          <a:endParaRPr lang="en-US" dirty="0" smtClean="0"/>
        </a:p>
        <a:p>
          <a:r>
            <a:rPr lang="en-US" dirty="0" err="1" smtClean="0"/>
            <a:t>Iwin</a:t>
          </a:r>
          <a:endParaRPr lang="en-US" dirty="0"/>
        </a:p>
      </dgm:t>
    </dgm:pt>
    <dgm:pt modelId="{BACCAB21-4DE2-4DD9-8898-007BFB20D0E3}" type="parTrans" cxnId="{80D88E01-E2BD-4BA6-B784-CCD4E5EB65F1}">
      <dgm:prSet/>
      <dgm:spPr/>
      <dgm:t>
        <a:bodyPr/>
        <a:lstStyle/>
        <a:p>
          <a:endParaRPr lang="en-US"/>
        </a:p>
      </dgm:t>
    </dgm:pt>
    <dgm:pt modelId="{E3167143-CFBF-4488-BAC3-51323EE022F2}" type="sibTrans" cxnId="{80D88E01-E2BD-4BA6-B784-CCD4E5EB65F1}">
      <dgm:prSet/>
      <dgm:spPr/>
      <dgm:t>
        <a:bodyPr/>
        <a:lstStyle/>
        <a:p>
          <a:endParaRPr lang="en-US"/>
        </a:p>
      </dgm:t>
    </dgm:pt>
    <dgm:pt modelId="{C172979D-C8CC-4C2E-984B-24507ED68EE8}">
      <dgm:prSet phldrT="[Text]"/>
      <dgm:spPr/>
      <dgm:t>
        <a:bodyPr/>
        <a:lstStyle/>
        <a:p>
          <a:r>
            <a:rPr lang="en-US" dirty="0" err="1" smtClean="0"/>
            <a:t>Dezvoltare</a:t>
          </a:r>
          <a:endParaRPr lang="en-US" dirty="0"/>
        </a:p>
      </dgm:t>
    </dgm:pt>
    <dgm:pt modelId="{66A38D50-4FFC-4C1D-B345-58A49EA7A73F}" type="parTrans" cxnId="{146B265C-AB18-42B9-B75D-2B5D33EDEFDF}">
      <dgm:prSet/>
      <dgm:spPr/>
      <dgm:t>
        <a:bodyPr/>
        <a:lstStyle/>
        <a:p>
          <a:endParaRPr lang="en-US"/>
        </a:p>
      </dgm:t>
    </dgm:pt>
    <dgm:pt modelId="{A2C38130-68C8-4FFA-849F-2CEB2647BE2D}" type="sibTrans" cxnId="{146B265C-AB18-42B9-B75D-2B5D33EDEFDF}">
      <dgm:prSet/>
      <dgm:spPr/>
      <dgm:t>
        <a:bodyPr/>
        <a:lstStyle/>
        <a:p>
          <a:endParaRPr lang="en-US"/>
        </a:p>
      </dgm:t>
    </dgm:pt>
    <dgm:pt modelId="{43D65F73-D72C-4143-B0A2-86EAAF6FC085}">
      <dgm:prSet phldrT="[Text]"/>
      <dgm:spPr/>
      <dgm:t>
        <a:bodyPr/>
        <a:lstStyle/>
        <a:p>
          <a:r>
            <a:rPr lang="en-US" dirty="0" err="1" smtClean="0"/>
            <a:t>Transparenta</a:t>
          </a:r>
          <a:endParaRPr lang="en-US" dirty="0"/>
        </a:p>
      </dgm:t>
    </dgm:pt>
    <dgm:pt modelId="{1D5C114C-D42E-4882-83DD-6971690FB837}" type="parTrans" cxnId="{D6A8F10D-860E-41B6-A837-D28DD2437DDE}">
      <dgm:prSet/>
      <dgm:spPr/>
      <dgm:t>
        <a:bodyPr/>
        <a:lstStyle/>
        <a:p>
          <a:endParaRPr lang="en-US"/>
        </a:p>
      </dgm:t>
    </dgm:pt>
    <dgm:pt modelId="{09628DA9-834E-415B-BD60-E1F2C3966710}" type="sibTrans" cxnId="{D6A8F10D-860E-41B6-A837-D28DD2437DDE}">
      <dgm:prSet/>
      <dgm:spPr/>
      <dgm:t>
        <a:bodyPr/>
        <a:lstStyle/>
        <a:p>
          <a:endParaRPr lang="en-US"/>
        </a:p>
      </dgm:t>
    </dgm:pt>
    <dgm:pt modelId="{CF4939E2-20C6-4378-AB65-0616BC85E39D}">
      <dgm:prSet phldrT="[Text]"/>
      <dgm:spPr/>
      <dgm:t>
        <a:bodyPr/>
        <a:lstStyle/>
        <a:p>
          <a:r>
            <a:rPr lang="en-US" dirty="0" err="1" smtClean="0"/>
            <a:t>Profesionalism</a:t>
          </a:r>
          <a:endParaRPr lang="en-US" dirty="0"/>
        </a:p>
      </dgm:t>
    </dgm:pt>
    <dgm:pt modelId="{B400D7D2-0E0B-4193-8079-3510CAFFCF9E}" type="parTrans" cxnId="{C3DC20C4-16CF-4975-9B50-C6BEC45E9A86}">
      <dgm:prSet/>
      <dgm:spPr/>
      <dgm:t>
        <a:bodyPr/>
        <a:lstStyle/>
        <a:p>
          <a:endParaRPr lang="en-US"/>
        </a:p>
      </dgm:t>
    </dgm:pt>
    <dgm:pt modelId="{7AD5557A-8FE6-4498-86D2-70B451EC54B0}" type="sibTrans" cxnId="{C3DC20C4-16CF-4975-9B50-C6BEC45E9A86}">
      <dgm:prSet/>
      <dgm:spPr/>
      <dgm:t>
        <a:bodyPr/>
        <a:lstStyle/>
        <a:p>
          <a:endParaRPr lang="en-US"/>
        </a:p>
      </dgm:t>
    </dgm:pt>
    <dgm:pt modelId="{E56ECF9D-07EE-4BD1-99E7-F3A3D5EA4875}">
      <dgm:prSet phldrT="[Text]"/>
      <dgm:spPr/>
      <dgm:t>
        <a:bodyPr/>
        <a:lstStyle/>
        <a:p>
          <a:r>
            <a:rPr lang="en-US" dirty="0" err="1" smtClean="0"/>
            <a:t>Incredere</a:t>
          </a:r>
          <a:endParaRPr lang="en-US" dirty="0"/>
        </a:p>
      </dgm:t>
    </dgm:pt>
    <dgm:pt modelId="{02D4A708-FE60-4678-8352-6BA2FAB33754}" type="parTrans" cxnId="{1B45BCF6-5873-48F1-A503-FC9C721B5466}">
      <dgm:prSet/>
      <dgm:spPr/>
      <dgm:t>
        <a:bodyPr/>
        <a:lstStyle/>
        <a:p>
          <a:endParaRPr lang="en-US"/>
        </a:p>
      </dgm:t>
    </dgm:pt>
    <dgm:pt modelId="{C106580B-3197-43C8-AABC-2CB02B2892FD}" type="sibTrans" cxnId="{1B45BCF6-5873-48F1-A503-FC9C721B5466}">
      <dgm:prSet/>
      <dgm:spPr/>
      <dgm:t>
        <a:bodyPr/>
        <a:lstStyle/>
        <a:p>
          <a:endParaRPr lang="en-US"/>
        </a:p>
      </dgm:t>
    </dgm:pt>
    <dgm:pt modelId="{367A0672-1861-4E28-85C2-268B78C03984}" type="pres">
      <dgm:prSet presAssocID="{7890E7E8-CA9B-44BC-8692-CBF27411259B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10BAE39-894C-473C-8517-1C2664AA89DE}" type="pres">
      <dgm:prSet presAssocID="{2368EE3B-A570-4377-BB4C-669AB18AF512}" presName="centerShape" presStyleLbl="node0" presStyleIdx="0" presStyleCnt="1"/>
      <dgm:spPr/>
    </dgm:pt>
    <dgm:pt modelId="{18D52C27-5A7D-4FE3-A204-49E1456DEABB}" type="pres">
      <dgm:prSet presAssocID="{66A38D50-4FFC-4C1D-B345-58A49EA7A73F}" presName="parTrans" presStyleLbl="bgSibTrans2D1" presStyleIdx="0" presStyleCnt="4"/>
      <dgm:spPr/>
    </dgm:pt>
    <dgm:pt modelId="{F616620A-CE95-494E-8569-6FFA056E3CF0}" type="pres">
      <dgm:prSet presAssocID="{C172979D-C8CC-4C2E-984B-24507ED68EE8}" presName="node" presStyleLbl="node1" presStyleIdx="0" presStyleCnt="4">
        <dgm:presLayoutVars>
          <dgm:bulletEnabled val="1"/>
        </dgm:presLayoutVars>
      </dgm:prSet>
      <dgm:spPr/>
    </dgm:pt>
    <dgm:pt modelId="{E0B325D8-C481-44F7-B50A-3651EB789A80}" type="pres">
      <dgm:prSet presAssocID="{1D5C114C-D42E-4882-83DD-6971690FB837}" presName="parTrans" presStyleLbl="bgSibTrans2D1" presStyleIdx="1" presStyleCnt="4"/>
      <dgm:spPr/>
    </dgm:pt>
    <dgm:pt modelId="{4CB4FF2A-BF1A-45E4-B240-13B06C42D1AF}" type="pres">
      <dgm:prSet presAssocID="{43D65F73-D72C-4143-B0A2-86EAAF6FC085}" presName="node" presStyleLbl="node1" presStyleIdx="1" presStyleCnt="4">
        <dgm:presLayoutVars>
          <dgm:bulletEnabled val="1"/>
        </dgm:presLayoutVars>
      </dgm:prSet>
      <dgm:spPr/>
    </dgm:pt>
    <dgm:pt modelId="{6A5E3F7E-9E61-4591-A27B-F7080C10CACE}" type="pres">
      <dgm:prSet presAssocID="{B400D7D2-0E0B-4193-8079-3510CAFFCF9E}" presName="parTrans" presStyleLbl="bgSibTrans2D1" presStyleIdx="2" presStyleCnt="4"/>
      <dgm:spPr/>
    </dgm:pt>
    <dgm:pt modelId="{D7771945-5CC6-47D1-8430-02C8F534C15F}" type="pres">
      <dgm:prSet presAssocID="{CF4939E2-20C6-4378-AB65-0616BC85E39D}" presName="node" presStyleLbl="node1" presStyleIdx="2" presStyleCnt="4">
        <dgm:presLayoutVars>
          <dgm:bulletEnabled val="1"/>
        </dgm:presLayoutVars>
      </dgm:prSet>
      <dgm:spPr/>
    </dgm:pt>
    <dgm:pt modelId="{9E81F675-CB30-4D3E-B497-2D348E9A7769}" type="pres">
      <dgm:prSet presAssocID="{02D4A708-FE60-4678-8352-6BA2FAB33754}" presName="parTrans" presStyleLbl="bgSibTrans2D1" presStyleIdx="3" presStyleCnt="4"/>
      <dgm:spPr/>
    </dgm:pt>
    <dgm:pt modelId="{88192EAA-CA5F-4F40-A02A-0E81A1BC8ADF}" type="pres">
      <dgm:prSet presAssocID="{E56ECF9D-07EE-4BD1-99E7-F3A3D5EA4875}" presName="node" presStyleLbl="node1" presStyleIdx="3" presStyleCnt="4">
        <dgm:presLayoutVars>
          <dgm:bulletEnabled val="1"/>
        </dgm:presLayoutVars>
      </dgm:prSet>
      <dgm:spPr/>
    </dgm:pt>
  </dgm:ptLst>
  <dgm:cxnLst>
    <dgm:cxn modelId="{59F410D5-500D-40AF-86B2-3405FB90544E}" type="presOf" srcId="{2368EE3B-A570-4377-BB4C-669AB18AF512}" destId="{210BAE39-894C-473C-8517-1C2664AA89DE}" srcOrd="0" destOrd="0" presId="urn:microsoft.com/office/officeart/2005/8/layout/radial4"/>
    <dgm:cxn modelId="{30F8C63B-AD6D-4814-A2F4-376E61EDA9FF}" type="presOf" srcId="{E56ECF9D-07EE-4BD1-99E7-F3A3D5EA4875}" destId="{88192EAA-CA5F-4F40-A02A-0E81A1BC8ADF}" srcOrd="0" destOrd="0" presId="urn:microsoft.com/office/officeart/2005/8/layout/radial4"/>
    <dgm:cxn modelId="{DEDFBD08-7AF5-44D6-BE58-82768FDA6934}" type="presOf" srcId="{66A38D50-4FFC-4C1D-B345-58A49EA7A73F}" destId="{18D52C27-5A7D-4FE3-A204-49E1456DEABB}" srcOrd="0" destOrd="0" presId="urn:microsoft.com/office/officeart/2005/8/layout/radial4"/>
    <dgm:cxn modelId="{C3DC20C4-16CF-4975-9B50-C6BEC45E9A86}" srcId="{2368EE3B-A570-4377-BB4C-669AB18AF512}" destId="{CF4939E2-20C6-4378-AB65-0616BC85E39D}" srcOrd="2" destOrd="0" parTransId="{B400D7D2-0E0B-4193-8079-3510CAFFCF9E}" sibTransId="{7AD5557A-8FE6-4498-86D2-70B451EC54B0}"/>
    <dgm:cxn modelId="{80D88E01-E2BD-4BA6-B784-CCD4E5EB65F1}" srcId="{7890E7E8-CA9B-44BC-8692-CBF27411259B}" destId="{2368EE3B-A570-4377-BB4C-669AB18AF512}" srcOrd="0" destOrd="0" parTransId="{BACCAB21-4DE2-4DD9-8898-007BFB20D0E3}" sibTransId="{E3167143-CFBF-4488-BAC3-51323EE022F2}"/>
    <dgm:cxn modelId="{FDD3A850-6B53-4A9F-99CB-B2141BE4078C}" type="presOf" srcId="{B400D7D2-0E0B-4193-8079-3510CAFFCF9E}" destId="{6A5E3F7E-9E61-4591-A27B-F7080C10CACE}" srcOrd="0" destOrd="0" presId="urn:microsoft.com/office/officeart/2005/8/layout/radial4"/>
    <dgm:cxn modelId="{747C7CF4-67C5-46FF-A83D-F1ADE25E7AC9}" type="presOf" srcId="{7890E7E8-CA9B-44BC-8692-CBF27411259B}" destId="{367A0672-1861-4E28-85C2-268B78C03984}" srcOrd="0" destOrd="0" presId="urn:microsoft.com/office/officeart/2005/8/layout/radial4"/>
    <dgm:cxn modelId="{D6A8F10D-860E-41B6-A837-D28DD2437DDE}" srcId="{2368EE3B-A570-4377-BB4C-669AB18AF512}" destId="{43D65F73-D72C-4143-B0A2-86EAAF6FC085}" srcOrd="1" destOrd="0" parTransId="{1D5C114C-D42E-4882-83DD-6971690FB837}" sibTransId="{09628DA9-834E-415B-BD60-E1F2C3966710}"/>
    <dgm:cxn modelId="{43D19FC8-9E52-44F3-8028-80BA66054E0B}" type="presOf" srcId="{CF4939E2-20C6-4378-AB65-0616BC85E39D}" destId="{D7771945-5CC6-47D1-8430-02C8F534C15F}" srcOrd="0" destOrd="0" presId="urn:microsoft.com/office/officeart/2005/8/layout/radial4"/>
    <dgm:cxn modelId="{04BCACF4-3AA4-4389-96C0-A1997ACBBCE8}" type="presOf" srcId="{43D65F73-D72C-4143-B0A2-86EAAF6FC085}" destId="{4CB4FF2A-BF1A-45E4-B240-13B06C42D1AF}" srcOrd="0" destOrd="0" presId="urn:microsoft.com/office/officeart/2005/8/layout/radial4"/>
    <dgm:cxn modelId="{146B265C-AB18-42B9-B75D-2B5D33EDEFDF}" srcId="{2368EE3B-A570-4377-BB4C-669AB18AF512}" destId="{C172979D-C8CC-4C2E-984B-24507ED68EE8}" srcOrd="0" destOrd="0" parTransId="{66A38D50-4FFC-4C1D-B345-58A49EA7A73F}" sibTransId="{A2C38130-68C8-4FFA-849F-2CEB2647BE2D}"/>
    <dgm:cxn modelId="{1B45BCF6-5873-48F1-A503-FC9C721B5466}" srcId="{2368EE3B-A570-4377-BB4C-669AB18AF512}" destId="{E56ECF9D-07EE-4BD1-99E7-F3A3D5EA4875}" srcOrd="3" destOrd="0" parTransId="{02D4A708-FE60-4678-8352-6BA2FAB33754}" sibTransId="{C106580B-3197-43C8-AABC-2CB02B2892FD}"/>
    <dgm:cxn modelId="{2D3CEDE9-B948-418A-8F32-20E66F9E52B5}" type="presOf" srcId="{02D4A708-FE60-4678-8352-6BA2FAB33754}" destId="{9E81F675-CB30-4D3E-B497-2D348E9A7769}" srcOrd="0" destOrd="0" presId="urn:microsoft.com/office/officeart/2005/8/layout/radial4"/>
    <dgm:cxn modelId="{7DFF7908-3CDD-4D6E-8B5D-4BD4CE8BBB30}" type="presOf" srcId="{C172979D-C8CC-4C2E-984B-24507ED68EE8}" destId="{F616620A-CE95-494E-8569-6FFA056E3CF0}" srcOrd="0" destOrd="0" presId="urn:microsoft.com/office/officeart/2005/8/layout/radial4"/>
    <dgm:cxn modelId="{9F10E088-07A2-4358-A218-FE453F9DC687}" type="presOf" srcId="{1D5C114C-D42E-4882-83DD-6971690FB837}" destId="{E0B325D8-C481-44F7-B50A-3651EB789A80}" srcOrd="0" destOrd="0" presId="urn:microsoft.com/office/officeart/2005/8/layout/radial4"/>
    <dgm:cxn modelId="{27E95E5C-A9FE-4C6E-A464-15E3FD4BCA4E}" type="presParOf" srcId="{367A0672-1861-4E28-85C2-268B78C03984}" destId="{210BAE39-894C-473C-8517-1C2664AA89DE}" srcOrd="0" destOrd="0" presId="urn:microsoft.com/office/officeart/2005/8/layout/radial4"/>
    <dgm:cxn modelId="{82D45DB3-68EA-406A-92B0-3CCF2BB04EA9}" type="presParOf" srcId="{367A0672-1861-4E28-85C2-268B78C03984}" destId="{18D52C27-5A7D-4FE3-A204-49E1456DEABB}" srcOrd="1" destOrd="0" presId="urn:microsoft.com/office/officeart/2005/8/layout/radial4"/>
    <dgm:cxn modelId="{E3979B2A-6FA2-4F32-84DC-809F9ADFBC1B}" type="presParOf" srcId="{367A0672-1861-4E28-85C2-268B78C03984}" destId="{F616620A-CE95-494E-8569-6FFA056E3CF0}" srcOrd="2" destOrd="0" presId="urn:microsoft.com/office/officeart/2005/8/layout/radial4"/>
    <dgm:cxn modelId="{8C66BCE7-E699-4AF0-B9EE-36FD066AE3FC}" type="presParOf" srcId="{367A0672-1861-4E28-85C2-268B78C03984}" destId="{E0B325D8-C481-44F7-B50A-3651EB789A80}" srcOrd="3" destOrd="0" presId="urn:microsoft.com/office/officeart/2005/8/layout/radial4"/>
    <dgm:cxn modelId="{A372C9A3-3531-44CA-A00E-2238912D8838}" type="presParOf" srcId="{367A0672-1861-4E28-85C2-268B78C03984}" destId="{4CB4FF2A-BF1A-45E4-B240-13B06C42D1AF}" srcOrd="4" destOrd="0" presId="urn:microsoft.com/office/officeart/2005/8/layout/radial4"/>
    <dgm:cxn modelId="{0E9BBD2F-6976-4C8C-84C5-69D6FE91AA1C}" type="presParOf" srcId="{367A0672-1861-4E28-85C2-268B78C03984}" destId="{6A5E3F7E-9E61-4591-A27B-F7080C10CACE}" srcOrd="5" destOrd="0" presId="urn:microsoft.com/office/officeart/2005/8/layout/radial4"/>
    <dgm:cxn modelId="{A4D5B6A5-6A70-458A-BD2A-A8DEC713B812}" type="presParOf" srcId="{367A0672-1861-4E28-85C2-268B78C03984}" destId="{D7771945-5CC6-47D1-8430-02C8F534C15F}" srcOrd="6" destOrd="0" presId="urn:microsoft.com/office/officeart/2005/8/layout/radial4"/>
    <dgm:cxn modelId="{F64E6F0C-BFEA-4C40-89D9-51AC209CB114}" type="presParOf" srcId="{367A0672-1861-4E28-85C2-268B78C03984}" destId="{9E81F675-CB30-4D3E-B497-2D348E9A7769}" srcOrd="7" destOrd="0" presId="urn:microsoft.com/office/officeart/2005/8/layout/radial4"/>
    <dgm:cxn modelId="{C4BE0FC0-EF87-42E7-A09F-91CD970B54B3}" type="presParOf" srcId="{367A0672-1861-4E28-85C2-268B78C03984}" destId="{88192EAA-CA5F-4F40-A02A-0E81A1BC8ADF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0BAE39-894C-473C-8517-1C2664AA89DE}">
      <dsp:nvSpPr>
        <dsp:cNvPr id="0" name=""/>
        <dsp:cNvSpPr/>
      </dsp:nvSpPr>
      <dsp:spPr>
        <a:xfrm>
          <a:off x="2975990" y="2872206"/>
          <a:ext cx="2201418" cy="22014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err="1" smtClean="0"/>
            <a:t>Viziunea</a:t>
          </a:r>
          <a:endParaRPr lang="en-US" sz="3300" kern="1200" dirty="0" smtClean="0"/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err="1" smtClean="0"/>
            <a:t>Iwin</a:t>
          </a:r>
          <a:endParaRPr lang="en-US" sz="3300" kern="1200" dirty="0"/>
        </a:p>
      </dsp:txBody>
      <dsp:txXfrm>
        <a:off x="3298380" y="3194596"/>
        <a:ext cx="1556638" cy="1556638"/>
      </dsp:txXfrm>
    </dsp:sp>
    <dsp:sp modelId="{18D52C27-5A7D-4FE3-A204-49E1456DEABB}">
      <dsp:nvSpPr>
        <dsp:cNvPr id="0" name=""/>
        <dsp:cNvSpPr/>
      </dsp:nvSpPr>
      <dsp:spPr>
        <a:xfrm rot="11700000">
          <a:off x="1014266" y="3096384"/>
          <a:ext cx="1923852" cy="62740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16620A-CE95-494E-8569-6FFA056E3CF0}">
      <dsp:nvSpPr>
        <dsp:cNvPr id="0" name=""/>
        <dsp:cNvSpPr/>
      </dsp:nvSpPr>
      <dsp:spPr>
        <a:xfrm>
          <a:off x="1369" y="2324582"/>
          <a:ext cx="2091347" cy="16730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Dezvoltare</a:t>
          </a:r>
          <a:endParaRPr lang="en-US" sz="2400" kern="1200" dirty="0"/>
        </a:p>
      </dsp:txBody>
      <dsp:txXfrm>
        <a:off x="50372" y="2373585"/>
        <a:ext cx="1993341" cy="1575071"/>
      </dsp:txXfrm>
    </dsp:sp>
    <dsp:sp modelId="{E0B325D8-C481-44F7-B50A-3651EB789A80}">
      <dsp:nvSpPr>
        <dsp:cNvPr id="0" name=""/>
        <dsp:cNvSpPr/>
      </dsp:nvSpPr>
      <dsp:spPr>
        <a:xfrm rot="14700000">
          <a:off x="2195745" y="1688351"/>
          <a:ext cx="1923852" cy="62740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B4FF2A-BF1A-45E4-B240-13B06C42D1AF}">
      <dsp:nvSpPr>
        <dsp:cNvPr id="0" name=""/>
        <dsp:cNvSpPr/>
      </dsp:nvSpPr>
      <dsp:spPr>
        <a:xfrm>
          <a:off x="1705470" y="293713"/>
          <a:ext cx="2091347" cy="16730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Transparenta</a:t>
          </a:r>
          <a:endParaRPr lang="en-US" sz="2400" kern="1200" dirty="0"/>
        </a:p>
      </dsp:txBody>
      <dsp:txXfrm>
        <a:off x="1754473" y="342716"/>
        <a:ext cx="1993341" cy="1575071"/>
      </dsp:txXfrm>
    </dsp:sp>
    <dsp:sp modelId="{6A5E3F7E-9E61-4591-A27B-F7080C10CACE}">
      <dsp:nvSpPr>
        <dsp:cNvPr id="0" name=""/>
        <dsp:cNvSpPr/>
      </dsp:nvSpPr>
      <dsp:spPr>
        <a:xfrm rot="17700000">
          <a:off x="4033801" y="1688351"/>
          <a:ext cx="1923852" cy="62740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771945-5CC6-47D1-8430-02C8F534C15F}">
      <dsp:nvSpPr>
        <dsp:cNvPr id="0" name=""/>
        <dsp:cNvSpPr/>
      </dsp:nvSpPr>
      <dsp:spPr>
        <a:xfrm>
          <a:off x="4356582" y="293713"/>
          <a:ext cx="2091347" cy="16730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Profesionalism</a:t>
          </a:r>
          <a:endParaRPr lang="en-US" sz="2400" kern="1200" dirty="0"/>
        </a:p>
      </dsp:txBody>
      <dsp:txXfrm>
        <a:off x="4405585" y="342716"/>
        <a:ext cx="1993341" cy="1575071"/>
      </dsp:txXfrm>
    </dsp:sp>
    <dsp:sp modelId="{9E81F675-CB30-4D3E-B497-2D348E9A7769}">
      <dsp:nvSpPr>
        <dsp:cNvPr id="0" name=""/>
        <dsp:cNvSpPr/>
      </dsp:nvSpPr>
      <dsp:spPr>
        <a:xfrm rot="20700000">
          <a:off x="5215281" y="3096384"/>
          <a:ext cx="1923852" cy="62740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192EAA-CA5F-4F40-A02A-0E81A1BC8ADF}">
      <dsp:nvSpPr>
        <dsp:cNvPr id="0" name=""/>
        <dsp:cNvSpPr/>
      </dsp:nvSpPr>
      <dsp:spPr>
        <a:xfrm>
          <a:off x="6060683" y="2324582"/>
          <a:ext cx="2091347" cy="16730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Incredere</a:t>
          </a:r>
          <a:endParaRPr lang="en-US" sz="2400" kern="1200" dirty="0"/>
        </a:p>
      </dsp:txBody>
      <dsp:txXfrm>
        <a:off x="6109686" y="2373585"/>
        <a:ext cx="1993341" cy="15750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C2EDB-824D-4225-8D00-832D93C381AF}" type="datetimeFigureOut">
              <a:rPr lang="en-US" smtClean="0"/>
              <a:t>10-Jun-16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7F831-BB8B-4CA1-A130-519CAA7737E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C2EDB-824D-4225-8D00-832D93C381AF}" type="datetimeFigureOut">
              <a:rPr lang="en-US" smtClean="0"/>
              <a:t>10-Jun-16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7F831-BB8B-4CA1-A130-519CAA7737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C2EDB-824D-4225-8D00-832D93C381AF}" type="datetimeFigureOut">
              <a:rPr lang="en-US" smtClean="0"/>
              <a:t>10-Jun-16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7F831-BB8B-4CA1-A130-519CAA7737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C2EDB-824D-4225-8D00-832D93C381AF}" type="datetimeFigureOut">
              <a:rPr lang="en-US" smtClean="0"/>
              <a:t>10-Jun-16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7F831-BB8B-4CA1-A130-519CAA7737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C2EDB-824D-4225-8D00-832D93C381AF}" type="datetimeFigureOut">
              <a:rPr lang="en-US" smtClean="0"/>
              <a:t>10-Jun-16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7F831-BB8B-4CA1-A130-519CAA7737E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C2EDB-824D-4225-8D00-832D93C381AF}" type="datetimeFigureOut">
              <a:rPr lang="en-US" smtClean="0"/>
              <a:t>10-Jun-16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7F831-BB8B-4CA1-A130-519CAA7737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C2EDB-824D-4225-8D00-832D93C381AF}" type="datetimeFigureOut">
              <a:rPr lang="en-US" smtClean="0"/>
              <a:t>10-Jun-16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7F831-BB8B-4CA1-A130-519CAA7737E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C2EDB-824D-4225-8D00-832D93C381AF}" type="datetimeFigureOut">
              <a:rPr lang="en-US" smtClean="0"/>
              <a:t>10-Jun-16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7F831-BB8B-4CA1-A130-519CAA7737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C2EDB-824D-4225-8D00-832D93C381AF}" type="datetimeFigureOut">
              <a:rPr lang="en-US" smtClean="0"/>
              <a:t>10-Jun-16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7F831-BB8B-4CA1-A130-519CAA7737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C2EDB-824D-4225-8D00-832D93C381AF}" type="datetimeFigureOut">
              <a:rPr lang="en-US" smtClean="0"/>
              <a:t>10-Jun-16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7F831-BB8B-4CA1-A130-519CAA7737E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C2EDB-824D-4225-8D00-832D93C381AF}" type="datetimeFigureOut">
              <a:rPr lang="en-US" smtClean="0"/>
              <a:t>10-Jun-16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7F831-BB8B-4CA1-A130-519CAA7737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13BC2EDB-824D-4225-8D00-832D93C381AF}" type="datetimeFigureOut">
              <a:rPr lang="en-US" smtClean="0"/>
              <a:t>10-Jun-16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1E7F831-BB8B-4CA1-A130-519CAA7737E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914400"/>
            <a:ext cx="7543800" cy="16764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Academia </a:t>
            </a:r>
            <a:r>
              <a:rPr lang="en-US" dirty="0" err="1" smtClean="0">
                <a:solidFill>
                  <a:schemeClr val="bg1"/>
                </a:solidFill>
              </a:rPr>
              <a:t>pentru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Excelenta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Iwin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Viziunea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Valorile</a:t>
            </a:r>
            <a:r>
              <a:rPr lang="en-US" dirty="0" smtClean="0"/>
              <a:t> </a:t>
            </a:r>
            <a:r>
              <a:rPr lang="en-US" dirty="0" err="1" smtClean="0"/>
              <a:t>Academiei</a:t>
            </a:r>
            <a:r>
              <a:rPr lang="en-US" dirty="0" smtClean="0"/>
              <a:t> - </a:t>
            </a:r>
            <a:r>
              <a:rPr lang="en-US" dirty="0" err="1" smtClean="0"/>
              <a:t>propunere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31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16319136"/>
              </p:ext>
            </p:extLst>
          </p:nvPr>
        </p:nvGraphicFramePr>
        <p:xfrm>
          <a:off x="457200" y="762000"/>
          <a:ext cx="8153400" cy="5367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38200" y="0"/>
            <a:ext cx="7467600" cy="400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VALORILE </a:t>
            </a:r>
            <a:r>
              <a:rPr lang="en-US" sz="2000" b="1" dirty="0" err="1" smtClean="0">
                <a:solidFill>
                  <a:schemeClr val="bg1"/>
                </a:solidFill>
              </a:rPr>
              <a:t>Academiei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47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3488497" y="381000"/>
            <a:ext cx="2201418" cy="2201418"/>
            <a:chOff x="2975990" y="2872206"/>
            <a:chExt cx="2201418" cy="2201418"/>
          </a:xfrm>
        </p:grpSpPr>
        <p:sp>
          <p:nvSpPr>
            <p:cNvPr id="6" name="Oval 5"/>
            <p:cNvSpPr/>
            <p:nvPr/>
          </p:nvSpPr>
          <p:spPr>
            <a:xfrm>
              <a:off x="2975990" y="2872206"/>
              <a:ext cx="2201418" cy="220141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Oval 4"/>
            <p:cNvSpPr/>
            <p:nvPr/>
          </p:nvSpPr>
          <p:spPr>
            <a:xfrm>
              <a:off x="3298380" y="3194596"/>
              <a:ext cx="1556638" cy="15566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955" tIns="20955" rIns="20955" bIns="20955" numCol="1" spcCol="1270" anchor="ctr" anchorCtr="0">
              <a:noAutofit/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300" kern="1200" dirty="0" err="1" smtClean="0"/>
                <a:t>Viziunea</a:t>
              </a:r>
              <a:endParaRPr lang="en-US" sz="3300" kern="1200" dirty="0" smtClean="0"/>
            </a:p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300" kern="1200" dirty="0" err="1" smtClean="0"/>
                <a:t>Iwin</a:t>
              </a:r>
              <a:endParaRPr lang="en-US" sz="3300" kern="1200" dirty="0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234440" y="2667000"/>
            <a:ext cx="7071360" cy="92333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</a:rPr>
              <a:t>Optiunea</a:t>
            </a:r>
            <a:r>
              <a:rPr lang="en-US" b="1" dirty="0" smtClean="0">
                <a:solidFill>
                  <a:schemeClr val="bg1"/>
                </a:solidFill>
              </a:rPr>
              <a:t> 1: </a:t>
            </a:r>
            <a:r>
              <a:rPr lang="en-US" dirty="0" err="1" smtClean="0">
                <a:solidFill>
                  <a:schemeClr val="bg1"/>
                </a:solidFill>
              </a:rPr>
              <a:t>Vrem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contribuim</a:t>
            </a:r>
            <a:r>
              <a:rPr lang="en-US" dirty="0" smtClean="0">
                <a:solidFill>
                  <a:schemeClr val="bg1"/>
                </a:solidFill>
              </a:rPr>
              <a:t> la </a:t>
            </a:r>
            <a:r>
              <a:rPr lang="en-US" dirty="0" err="1" smtClean="0">
                <a:solidFill>
                  <a:schemeClr val="bg1"/>
                </a:solidFill>
              </a:rPr>
              <a:t>dezvoltarea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atitudinii</a:t>
            </a:r>
            <a:r>
              <a:rPr lang="en-US" dirty="0" smtClean="0">
                <a:solidFill>
                  <a:schemeClr val="bg1"/>
                </a:solidFill>
              </a:rPr>
              <a:t> de </a:t>
            </a:r>
            <a:r>
              <a:rPr lang="en-US" dirty="0" err="1" smtClean="0">
                <a:solidFill>
                  <a:schemeClr val="bg1"/>
                </a:solidFill>
              </a:rPr>
              <a:t>invingator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pentru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adaptarea</a:t>
            </a:r>
            <a:r>
              <a:rPr lang="en-US" dirty="0" smtClean="0">
                <a:solidFill>
                  <a:schemeClr val="bg1"/>
                </a:solidFill>
              </a:rPr>
              <a:t> cu </a:t>
            </a:r>
            <a:r>
              <a:rPr lang="en-US" dirty="0" err="1" smtClean="0">
                <a:solidFill>
                  <a:schemeClr val="bg1"/>
                </a:solidFill>
              </a:rPr>
              <a:t>succes</a:t>
            </a:r>
            <a:r>
              <a:rPr lang="en-US" dirty="0" smtClean="0">
                <a:solidFill>
                  <a:schemeClr val="bg1"/>
                </a:solidFill>
              </a:rPr>
              <a:t> la </a:t>
            </a:r>
            <a:r>
              <a:rPr lang="en-US" dirty="0" err="1" smtClean="0">
                <a:solidFill>
                  <a:schemeClr val="bg1"/>
                </a:solidFill>
              </a:rPr>
              <a:t>mediul</a:t>
            </a:r>
            <a:r>
              <a:rPr lang="en-US" dirty="0" smtClean="0">
                <a:solidFill>
                  <a:schemeClr val="bg1"/>
                </a:solidFill>
              </a:rPr>
              <a:t> de business </a:t>
            </a:r>
            <a:r>
              <a:rPr lang="en-US" dirty="0" err="1" smtClean="0">
                <a:solidFill>
                  <a:schemeClr val="bg1"/>
                </a:solidFill>
              </a:rPr>
              <a:t>mereu</a:t>
            </a:r>
            <a:r>
              <a:rPr lang="en-US" dirty="0" smtClean="0">
                <a:solidFill>
                  <a:schemeClr val="bg1"/>
                </a:solidFill>
              </a:rPr>
              <a:t> in </a:t>
            </a:r>
            <a:r>
              <a:rPr lang="en-US" dirty="0" err="1" smtClean="0">
                <a:solidFill>
                  <a:schemeClr val="bg1"/>
                </a:solidFill>
              </a:rPr>
              <a:t>schimbare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pentru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toti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cei</a:t>
            </a:r>
            <a:r>
              <a:rPr lang="en-US" dirty="0" smtClean="0">
                <a:solidFill>
                  <a:schemeClr val="bg1"/>
                </a:solidFill>
              </a:rPr>
              <a:t> care </a:t>
            </a:r>
            <a:r>
              <a:rPr lang="en-US" dirty="0" err="1" smtClean="0">
                <a:solidFill>
                  <a:schemeClr val="bg1"/>
                </a:solidFill>
              </a:rPr>
              <a:t>vor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reuseasca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atat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</a:t>
            </a:r>
            <a:r>
              <a:rPr lang="en-US" dirty="0" smtClean="0">
                <a:solidFill>
                  <a:schemeClr val="bg1"/>
                </a:solidFill>
              </a:rPr>
              <a:t> plan personal cat </a:t>
            </a:r>
            <a:r>
              <a:rPr lang="en-US" dirty="0" err="1" smtClean="0">
                <a:solidFill>
                  <a:schemeClr val="bg1"/>
                </a:solidFill>
              </a:rPr>
              <a:t>si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profesional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95400" y="3733800"/>
            <a:ext cx="7010400" cy="92333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</a:rPr>
              <a:t>Optiunea</a:t>
            </a:r>
            <a:r>
              <a:rPr lang="en-US" b="1" dirty="0" smtClean="0">
                <a:solidFill>
                  <a:schemeClr val="bg1"/>
                </a:solidFill>
              </a:rPr>
              <a:t> 2: </a:t>
            </a:r>
            <a:r>
              <a:rPr lang="en-US" dirty="0" err="1" smtClean="0">
                <a:solidFill>
                  <a:schemeClr val="bg1"/>
                </a:solidFill>
              </a:rPr>
              <a:t>Vrem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devenim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partenerul</a:t>
            </a:r>
            <a:r>
              <a:rPr lang="en-US" dirty="0" smtClean="0">
                <a:solidFill>
                  <a:schemeClr val="bg1"/>
                </a:solidFill>
              </a:rPr>
              <a:t> de </a:t>
            </a:r>
            <a:r>
              <a:rPr lang="en-US" dirty="0" err="1" smtClean="0">
                <a:solidFill>
                  <a:schemeClr val="bg1"/>
                </a:solidFill>
              </a:rPr>
              <a:t>dezvoltare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demn</a:t>
            </a:r>
            <a:r>
              <a:rPr lang="en-US" dirty="0" smtClean="0">
                <a:solidFill>
                  <a:schemeClr val="bg1"/>
                </a:solidFill>
              </a:rPr>
              <a:t> de </a:t>
            </a:r>
            <a:r>
              <a:rPr lang="en-US" dirty="0" err="1" smtClean="0">
                <a:solidFill>
                  <a:schemeClr val="bg1"/>
                </a:solidFill>
              </a:rPr>
              <a:t>incredere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pentru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toti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cei</a:t>
            </a:r>
            <a:r>
              <a:rPr lang="en-US" dirty="0" smtClean="0">
                <a:solidFill>
                  <a:schemeClr val="bg1"/>
                </a:solidFill>
              </a:rPr>
              <a:t> care </a:t>
            </a:r>
            <a:r>
              <a:rPr lang="en-US" dirty="0" err="1" smtClean="0">
                <a:solidFill>
                  <a:schemeClr val="bg1"/>
                </a:solidFill>
              </a:rPr>
              <a:t>isi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doresc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reuseasca</a:t>
            </a:r>
            <a:r>
              <a:rPr lang="en-US" dirty="0" smtClean="0">
                <a:solidFill>
                  <a:schemeClr val="bg1"/>
                </a:solidFill>
              </a:rPr>
              <a:t> in </a:t>
            </a:r>
            <a:r>
              <a:rPr lang="en-US" dirty="0" err="1" smtClean="0">
                <a:solidFill>
                  <a:schemeClr val="bg1"/>
                </a:solidFill>
              </a:rPr>
              <a:t>mediul</a:t>
            </a:r>
            <a:r>
              <a:rPr lang="en-US" dirty="0" smtClean="0">
                <a:solidFill>
                  <a:schemeClr val="bg1"/>
                </a:solidFill>
              </a:rPr>
              <a:t> de business actual </a:t>
            </a:r>
            <a:r>
              <a:rPr lang="en-US" dirty="0" err="1" smtClean="0">
                <a:solidFill>
                  <a:schemeClr val="bg1"/>
                </a:solidFill>
              </a:rPr>
              <a:t>avand</a:t>
            </a:r>
            <a:r>
              <a:rPr lang="en-US" dirty="0" smtClean="0">
                <a:solidFill>
                  <a:schemeClr val="bg1"/>
                </a:solidFill>
              </a:rPr>
              <a:t> la </a:t>
            </a:r>
            <a:r>
              <a:rPr lang="en-US" dirty="0" err="1" smtClean="0">
                <a:solidFill>
                  <a:schemeClr val="bg1"/>
                </a:solidFill>
              </a:rPr>
              <a:t>dispozitie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instrumente</a:t>
            </a:r>
            <a:r>
              <a:rPr lang="en-US" dirty="0" smtClean="0">
                <a:solidFill>
                  <a:schemeClr val="bg1"/>
                </a:solidFill>
              </a:rPr>
              <a:t> diverse </a:t>
            </a:r>
            <a:r>
              <a:rPr lang="en-US" dirty="0" err="1" smtClean="0">
                <a:solidFill>
                  <a:schemeClr val="bg1"/>
                </a:solidFill>
              </a:rPr>
              <a:t>si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flexibile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80160" y="4876800"/>
            <a:ext cx="7025640" cy="120032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</a:rPr>
              <a:t>Optiunea</a:t>
            </a:r>
            <a:r>
              <a:rPr lang="en-US" b="1" dirty="0" smtClean="0">
                <a:solidFill>
                  <a:schemeClr val="bg1"/>
                </a:solidFill>
              </a:rPr>
              <a:t> 3: </a:t>
            </a:r>
            <a:r>
              <a:rPr lang="en-US" dirty="0" err="1" smtClean="0">
                <a:solidFill>
                  <a:schemeClr val="bg1"/>
                </a:solidFill>
              </a:rPr>
              <a:t>Vrem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devenim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mediul</a:t>
            </a:r>
            <a:r>
              <a:rPr lang="en-US" dirty="0" smtClean="0">
                <a:solidFill>
                  <a:schemeClr val="bg1"/>
                </a:solidFill>
              </a:rPr>
              <a:t> de </a:t>
            </a:r>
            <a:r>
              <a:rPr lang="en-US" dirty="0" err="1" smtClean="0">
                <a:solidFill>
                  <a:schemeClr val="bg1"/>
                </a:solidFill>
              </a:rPr>
              <a:t>dezvoltare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demn</a:t>
            </a:r>
            <a:r>
              <a:rPr lang="en-US" dirty="0" smtClean="0">
                <a:solidFill>
                  <a:schemeClr val="bg1"/>
                </a:solidFill>
              </a:rPr>
              <a:t> de </a:t>
            </a:r>
            <a:r>
              <a:rPr lang="en-US" dirty="0" err="1" smtClean="0">
                <a:solidFill>
                  <a:schemeClr val="bg1"/>
                </a:solidFill>
              </a:rPr>
              <a:t>incredere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profesionalism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pentru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toti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clientii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nostri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preocupati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isi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largeasca</a:t>
            </a:r>
            <a:r>
              <a:rPr lang="en-US" dirty="0" smtClean="0">
                <a:solidFill>
                  <a:schemeClr val="bg1"/>
                </a:solidFill>
              </a:rPr>
              <a:t> aria de </a:t>
            </a:r>
            <a:r>
              <a:rPr lang="en-US" dirty="0" err="1" smtClean="0">
                <a:solidFill>
                  <a:schemeClr val="bg1"/>
                </a:solidFill>
              </a:rPr>
              <a:t>cunoastere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sa-si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descopere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potentialul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atat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</a:t>
            </a:r>
            <a:r>
              <a:rPr lang="en-US" dirty="0" smtClean="0">
                <a:solidFill>
                  <a:schemeClr val="bg1"/>
                </a:solidFill>
              </a:rPr>
              <a:t> plan personal cat </a:t>
            </a:r>
            <a:r>
              <a:rPr lang="en-US" dirty="0" err="1" smtClean="0">
                <a:solidFill>
                  <a:schemeClr val="bg1"/>
                </a:solidFill>
              </a:rPr>
              <a:t>si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profesional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0955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26</TotalTime>
  <Words>126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NewsPrint</vt:lpstr>
      <vt:lpstr>Academia pentru Excelenta Iwin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Academia pentru Excelenta Iwin</dc:title>
  <dc:creator>Alice</dc:creator>
  <cp:lastModifiedBy>Alice</cp:lastModifiedBy>
  <cp:revision>3</cp:revision>
  <dcterms:created xsi:type="dcterms:W3CDTF">2016-06-10T12:05:01Z</dcterms:created>
  <dcterms:modified xsi:type="dcterms:W3CDTF">2016-06-10T12:31:35Z</dcterms:modified>
</cp:coreProperties>
</file>